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2958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0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29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9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22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25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0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32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65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20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5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BDBB7-11EA-9C41-96A3-B8886163DA7F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96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7772400" cy="100583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1910" y="1746409"/>
            <a:ext cx="56093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303847"/>
                </a:solidFill>
                <a:latin typeface="Roboto"/>
                <a:cs typeface="Roboto"/>
              </a:rPr>
              <a:t>- 12/01/21 -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4592" y="8930282"/>
            <a:ext cx="56093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Roboto"/>
                <a:cs typeface="Roboto"/>
              </a:rPr>
              <a:t>Para continuar comprando con nosotros después de la actualización, actualice su cuenta al </a:t>
            </a:r>
            <a:r>
              <a:rPr lang="en-US" sz="1600" dirty="0">
                <a:latin typeface="Roboto"/>
                <a:cs typeface="Roboto"/>
              </a:rPr>
              <a:t>12/31/2021.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506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19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Office Theme</vt:lpstr>
      <vt:lpstr>PowerPoint Presentation</vt:lpstr>
    </vt:vector>
  </TitlesOfParts>
  <Company>365 Retail Markets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Madalyn Bommarito</dc:creator>
  <cp:lastModifiedBy>Dylan Buckley</cp:lastModifiedBy>
  <cp:revision>5</cp:revision>
  <dcterms:created xsi:type="dcterms:W3CDTF">2018-09-06T21:09:50Z</dcterms:created>
  <dcterms:modified xsi:type="dcterms:W3CDTF">2021-09-21T17:32:40Z</dcterms:modified>
</cp:coreProperties>
</file>