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2" d="100"/>
          <a:sy n="22" d="100"/>
        </p:scale>
        <p:origin x="1908" y="3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0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2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9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2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25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32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6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20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5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BDBB7-11EA-9C41-96A3-B8886163DA7F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61193-C52E-AA44-B17D-6AF8A2F7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9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MA_newfeatures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1910" y="1746409"/>
            <a:ext cx="56093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303847"/>
                </a:solidFill>
                <a:latin typeface="Roboto"/>
                <a:cs typeface="Roboto"/>
              </a:rPr>
              <a:t>- 00/00/18 -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4592" y="8904704"/>
            <a:ext cx="5450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"/>
                <a:cs typeface="Roboto"/>
              </a:rPr>
              <a:t>To continue shopping with us after the upgrade, please upgrade your account by 00/00/2018.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506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Office Theme</vt:lpstr>
      <vt:lpstr>PowerPoint Presentation</vt:lpstr>
    </vt:vector>
  </TitlesOfParts>
  <Company>365 Retail Markets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Madalyn Bommarito</dc:creator>
  <cp:lastModifiedBy>Laurie Sidwell</cp:lastModifiedBy>
  <cp:revision>5</cp:revision>
  <dcterms:created xsi:type="dcterms:W3CDTF">2018-09-06T21:09:50Z</dcterms:created>
  <dcterms:modified xsi:type="dcterms:W3CDTF">2020-04-24T13:41:24Z</dcterms:modified>
</cp:coreProperties>
</file>